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51"/>
  </p:normalViewPr>
  <p:slideViewPr>
    <p:cSldViewPr snapToGrid="0" snapToObjects="1">
      <p:cViewPr>
        <p:scale>
          <a:sx n="100" d="100"/>
          <a:sy n="100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8900" y="2733709"/>
            <a:ext cx="8735556" cy="1373070"/>
          </a:xfrm>
        </p:spPr>
        <p:txBody>
          <a:bodyPr/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Project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kumimoji="1" lang="zh-CN" altLang="en-US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mtClean="0">
                <a:latin typeface="Times New Roman" charset="0"/>
                <a:ea typeface="Times New Roman" charset="0"/>
                <a:cs typeface="Times New Roman" charset="0"/>
              </a:rPr>
              <a:t>House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Buying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Yi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Zhong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Qingqiao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Hu</a:t>
            </a:r>
          </a:p>
          <a:p>
            <a:r>
              <a:rPr kumimoji="1" lang="en-US" altLang="zh-CN" dirty="0" smtClean="0"/>
              <a:t>Qi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763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>
                <a:solidFill>
                  <a:prstClr val="white"/>
                </a:solidFill>
              </a:rPr>
              <a:t>Project</a:t>
            </a:r>
            <a:r>
              <a:rPr kumimoji="1" lang="zh-CN" altLang="en-US" dirty="0" smtClean="0">
                <a:solidFill>
                  <a:prstClr val="white"/>
                </a:solidFill>
              </a:rPr>
              <a:t> </a:t>
            </a:r>
            <a:r>
              <a:rPr kumimoji="1" lang="en-US" altLang="zh-CN" dirty="0" smtClean="0">
                <a:solidFill>
                  <a:prstClr val="white"/>
                </a:solidFill>
              </a:rPr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Unit:</a:t>
            </a:r>
            <a:r>
              <a:rPr kumimoji="1" lang="zh-CN" altLang="en-US" dirty="0"/>
              <a:t> </a:t>
            </a:r>
            <a:r>
              <a:rPr kumimoji="1" lang="en-US" altLang="zh-CN" dirty="0"/>
              <a:t>Since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information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provided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website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arranged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deterministic</a:t>
            </a:r>
            <a:r>
              <a:rPr kumimoji="1" lang="zh-CN" altLang="en-US" dirty="0"/>
              <a:t> </a:t>
            </a:r>
            <a:r>
              <a:rPr kumimoji="1" lang="en-US" altLang="zh-CN" dirty="0"/>
              <a:t>way,</a:t>
            </a:r>
            <a:r>
              <a:rPr kumimoji="1" lang="zh-CN" altLang="en-US" dirty="0"/>
              <a:t> </a:t>
            </a:r>
            <a:r>
              <a:rPr kumimoji="1" lang="en-US" altLang="zh-CN" dirty="0"/>
              <a:t>so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need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uniform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style,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sort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information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increasing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prices.</a:t>
            </a:r>
          </a:p>
          <a:p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051050" y="2527300"/>
            <a:ext cx="252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Sorted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0707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solidFill>
                  <a:prstClr val="white"/>
                </a:solidFill>
              </a:rPr>
              <a:t>Project</a:t>
            </a:r>
            <a:r>
              <a:rPr kumimoji="1" lang="zh-CN" altLang="en-US" dirty="0">
                <a:solidFill>
                  <a:prstClr val="white"/>
                </a:solidFill>
              </a:rPr>
              <a:t> </a:t>
            </a:r>
            <a:r>
              <a:rPr kumimoji="1" lang="en-US" altLang="zh-CN" dirty="0">
                <a:solidFill>
                  <a:prstClr val="white"/>
                </a:solidFill>
              </a:rPr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Brief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which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prediction.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3563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solidFill>
                  <a:prstClr val="white"/>
                </a:solidFill>
              </a:rPr>
              <a:t>Project</a:t>
            </a:r>
            <a:r>
              <a:rPr kumimoji="1" lang="zh-CN" altLang="en-US" dirty="0">
                <a:solidFill>
                  <a:prstClr val="white"/>
                </a:solidFill>
              </a:rPr>
              <a:t> </a:t>
            </a:r>
            <a:r>
              <a:rPr kumimoji="1" lang="en-US" altLang="zh-CN" dirty="0">
                <a:solidFill>
                  <a:prstClr val="white"/>
                </a:solidFill>
              </a:rPr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360" y="2336800"/>
            <a:ext cx="3394518" cy="3598863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kumimoji="1" lang="en-US" altLang="zh-CN" sz="2000" dirty="0" smtClean="0"/>
              <a:t>Output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and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Prediction: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Multiple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Linear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Regression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30475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673598"/>
            <a:ext cx="5608638" cy="2925267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zh-CN" sz="2800" dirty="0" smtClean="0"/>
              <a:t>UI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Design: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We design the user‘s interface using JavaScript. Users can input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their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preferences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through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sliders.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Once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sliders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are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moved,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different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types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of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houses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will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pop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up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on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screen,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listed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in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order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of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how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close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with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the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ideal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house.</a:t>
            </a:r>
            <a:endParaRPr kumimoji="1"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2476500" y="408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7787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Presentation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Outline: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Purpose: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build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recommendation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system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house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renting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buying.</a:t>
            </a:r>
          </a:p>
          <a:p>
            <a:r>
              <a:rPr kumimoji="1" lang="en-US" altLang="zh-CN" dirty="0" smtClean="0"/>
              <a:t>Description: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based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“</a:t>
            </a:r>
            <a:r>
              <a:rPr kumimoji="1" lang="en-US" altLang="zh-CN" dirty="0" err="1" smtClean="0"/>
              <a:t>Weichert</a:t>
            </a:r>
            <a:r>
              <a:rPr kumimoji="1" lang="en-US" altLang="zh-CN" dirty="0" smtClean="0"/>
              <a:t>”,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website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renting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buying,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Jersey.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houses’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system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database.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linear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regression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prediction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price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according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preferences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provided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users,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provide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concrete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property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choose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from.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090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Presentation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Outline: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Stumbling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Block: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collection</a:t>
            </a:r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                                   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processing</a:t>
            </a:r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                                    </a:t>
            </a:r>
            <a:r>
              <a:rPr kumimoji="1" lang="en-US" altLang="zh-CN" dirty="0" smtClean="0"/>
              <a:t>Linear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Regression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                                    </a:t>
            </a:r>
            <a:r>
              <a:rPr kumimoji="1" lang="en-US" altLang="zh-CN" dirty="0" smtClean="0"/>
              <a:t>UI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Design</a:t>
            </a:r>
            <a:r>
              <a:rPr kumimoji="1" lang="zh-CN" altLang="en-US" dirty="0" smtClean="0"/>
              <a:t>                                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07410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Presentation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Outline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205432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kumimoji="1" lang="en-US" altLang="zh-CN" dirty="0" smtClean="0"/>
              <a:t>Future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Extensions/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Work:</a:t>
            </a:r>
          </a:p>
          <a:p>
            <a:pPr algn="l"/>
            <a:r>
              <a:rPr kumimoji="1" lang="en-US" altLang="zh-CN" dirty="0" smtClean="0"/>
              <a:t>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Expanding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System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Database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world</a:t>
            </a:r>
          </a:p>
          <a:p>
            <a:pPr algn="l"/>
            <a:r>
              <a:rPr kumimoji="1" lang="en-US" altLang="zh-CN" dirty="0" smtClean="0"/>
              <a:t>2)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Providing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preferences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choose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</a:p>
          <a:p>
            <a:pPr algn="l"/>
            <a:r>
              <a:rPr kumimoji="1" lang="en-US" altLang="zh-CN" dirty="0" smtClean="0"/>
              <a:t>3)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Building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virtualization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get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according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dynamic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graph</a:t>
            </a:r>
          </a:p>
          <a:p>
            <a:pPr algn="l"/>
            <a:r>
              <a:rPr kumimoji="1" lang="en-US" altLang="zh-CN" dirty="0" smtClean="0"/>
              <a:t>References: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Weichert</a:t>
            </a:r>
            <a:endParaRPr kumimoji="1" lang="en-US" altLang="zh-CN" dirty="0" smtClean="0"/>
          </a:p>
          <a:p>
            <a:pPr algn="l"/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671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Procedure: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946" y="2336800"/>
            <a:ext cx="4735346" cy="3598863"/>
          </a:xfr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Werchert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gathering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Jersey.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097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example,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search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houses’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Edison,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hundreds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picture.</a:t>
            </a:r>
          </a:p>
          <a:p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searching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unique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</a:t>
            </a:r>
            <a:r>
              <a:rPr kumimoji="1" lang="en-US" altLang="zh-CN" dirty="0"/>
              <a:t>.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48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When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first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list,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listed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Property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key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save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houses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list.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8006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Next,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Property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through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crawling.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974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Procedure: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383532"/>
            <a:ext cx="5608638" cy="3505398"/>
          </a:xfrm>
        </p:spPr>
      </p:pic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Process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Unit: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provided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website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arranged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deterministic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way,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uniform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style,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increasing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prices.</a:t>
            </a:r>
          </a:p>
          <a:p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184746" y="2383532"/>
            <a:ext cx="2478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Unsorted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information: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1161864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柏林</Template>
  <TotalTime>210</TotalTime>
  <Words>476</Words>
  <Application>Microsoft Macintosh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Times New Roman</vt:lpstr>
      <vt:lpstr>Trebuchet MS</vt:lpstr>
      <vt:lpstr>宋体</vt:lpstr>
      <vt:lpstr>柏林</vt:lpstr>
      <vt:lpstr>Project: House Buying System</vt:lpstr>
      <vt:lpstr>Presentation Outline:</vt:lpstr>
      <vt:lpstr>Presentation Outline:</vt:lpstr>
      <vt:lpstr>Presentation Outline</vt:lpstr>
      <vt:lpstr>Project Procedure:</vt:lpstr>
      <vt:lpstr>Project Procedure:</vt:lpstr>
      <vt:lpstr>Project Procedure:</vt:lpstr>
      <vt:lpstr>Project Procedure:</vt:lpstr>
      <vt:lpstr>Project Procedure:</vt:lpstr>
      <vt:lpstr>Project Procedure:</vt:lpstr>
      <vt:lpstr>Project Procedure:</vt:lpstr>
      <vt:lpstr>Project Procedure:</vt:lpstr>
      <vt:lpstr>Project Procedure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Project:House Renting System</dc:title>
  <dc:creator>Dejian Wang</dc:creator>
  <cp:lastModifiedBy>Dejian Wang</cp:lastModifiedBy>
  <cp:revision>16</cp:revision>
  <dcterms:created xsi:type="dcterms:W3CDTF">2016-04-27T14:46:10Z</dcterms:created>
  <dcterms:modified xsi:type="dcterms:W3CDTF">2016-12-06T18:38:14Z</dcterms:modified>
</cp:coreProperties>
</file>

<file path=docProps/thumbnail.jpeg>
</file>